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28.04.2010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/>
              <a:t>Микробиология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4714884"/>
            <a:ext cx="6400800" cy="1752600"/>
          </a:xfrm>
        </p:spPr>
        <p:txBody>
          <a:bodyPr/>
          <a:lstStyle/>
          <a:p>
            <a:pPr algn="r"/>
            <a:r>
              <a:rPr lang="ru-RU" dirty="0" smtClean="0"/>
              <a:t>Последнее слово за бактериями.</a:t>
            </a:r>
          </a:p>
          <a:p>
            <a:pPr algn="r"/>
            <a:r>
              <a:rPr lang="ru-RU" dirty="0" smtClean="0"/>
              <a:t>Луи Пастер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09507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Микробиологическая промышленность - отрасль промышленности, в которой производственные процессы базируются на микробиологическом синтезе ценных продуктов из различных видов непищевого сырья (углеводородов нефти и газа, </a:t>
            </a:r>
            <a:r>
              <a:rPr lang="ru-RU" dirty="0" err="1" smtClean="0"/>
              <a:t>гидролизатов</a:t>
            </a:r>
            <a:r>
              <a:rPr lang="ru-RU" dirty="0" smtClean="0"/>
              <a:t> древесины), а также отходов промышленной переработки сахарной свёклы, кукурузы, масличных и крупяных культур и т.д. Выпускает белково-витаминные концентраты, аминокислоты, витамины, ферментные препараты, антибиотики, бактериальные и вирусные препараты для защиты растений от вредителей и болезней, бактериальные удобрения, а также продукты комплексной переработки растительного сырья — фурфурол, ксилит и др. Микробиологическая промышленность возникла в ходе современной научно-технической революции и основана на новейших достижениях технической микробиологии, химии, физики, химической технологии и кибернетики.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На научной основе создаются всё более совершенные инженерно-биологические системы, в которых свойственная микроорганизмам огромная энергия ферментативного превращения веществ используется для направленного синтеза продуктов, необходимых сельскому хозяйству и промышленности. </a:t>
            </a:r>
          </a:p>
          <a:p>
            <a:endParaRPr lang="ru-RU" dirty="0"/>
          </a:p>
        </p:txBody>
      </p:sp>
      <p:pic>
        <p:nvPicPr>
          <p:cNvPr id="7" name="Содержимое 6" descr="2230712530103848990S500x500Q85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843881"/>
            <a:ext cx="4038600" cy="4038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Микробиология и медицина.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2186600550103848990S500x500Q85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7158" y="857232"/>
            <a:ext cx="3643338" cy="2736221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1000108"/>
            <a:ext cx="4038600" cy="564360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Важный вклад микробной биотехнологии в медицину состоит в получении профилактических препаратов, причем этот вид продукции не имеет дублера в химической промышленности. Чтобы понять важность вакцинации, приведем несколько примеров. В развитых странах, где профилактическая служба находится на должном уровне, смертность от инфекционных заболеваний составляет всего 4-8 против 30-50% в развивающихся странах. Вакцина против оспы позволила полностью искоренить эту болезнь. В 1955 году в США и Канаде полиомиелитом заболевали 200 человек на 1 </a:t>
            </a:r>
            <a:r>
              <a:rPr lang="ru-RU" dirty="0" err="1" smtClean="0"/>
              <a:t>млн</a:t>
            </a:r>
            <a:r>
              <a:rPr lang="ru-RU" dirty="0" smtClean="0"/>
              <a:t> населения. В настоящее время распространенность этого заболевания снизилась в 4000 раз (1 человек на 20 </a:t>
            </a:r>
            <a:r>
              <a:rPr lang="ru-RU" dirty="0" err="1" smtClean="0"/>
              <a:t>млн</a:t>
            </a:r>
            <a:r>
              <a:rPr lang="ru-RU" dirty="0" smtClean="0"/>
              <a:t> населения). Также быстро снизилась заболеваемость корью, краснухой, дифтерией после введения соответствующих вакцин в практику.</a:t>
            </a:r>
            <a:endParaRPr lang="ru-RU" dirty="0"/>
          </a:p>
        </p:txBody>
      </p:sp>
      <p:pic>
        <p:nvPicPr>
          <p:cNvPr id="7" name="Рисунок 6" descr="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26" y="3714752"/>
            <a:ext cx="3905245" cy="2928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Микробиология в пищевой промышленности и сельском хозяйстве.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По прогнозам, к 2050 году население Земли возрастет до 10 </a:t>
            </a:r>
            <a:r>
              <a:rPr lang="ru-RU" dirty="0" err="1" smtClean="0"/>
              <a:t>млрд</a:t>
            </a:r>
            <a:r>
              <a:rPr lang="ru-RU" dirty="0" smtClean="0"/>
              <a:t> человек и для обеспечения его потребности в продукции сельского хозяйства нужно будет увеличить объемы производства на 75%. Анализ проблемы обеспечения человека продовольствием специалистами разных стран показал, что в основном она заключается в недостатке белка животного происхождения, который по аминокислотному составу более богат, чем растительный белок. Промышленная микробиология поставляет животноводству по крайней мере три вида важных веществ: кормовой белок или белково-витаминные концентраты (БВК), незаменимые аминокислоты и кормовые антибиотики. Добавление 1 т БВК в корма обеспечивает экономию 7 т фуражного зерна и дополнительное производство 0,8 т свинины или 5 т мяса птицы. Включение 1 т кормовых дрожжей в рацион телят и поросят позволяет экономить 6 т цельного молока. Наиболее продуктивным сырьем для получения микробного белка следует считать клетчатку, причем преимущественно используются не отходы древесины, а подсолнечная лузга, кукурузные кочерыжки, солома и другие отходы сельского хозяйства, которые ежегодно воспроизводятся. Второй вид </a:t>
            </a:r>
            <a:r>
              <a:rPr lang="ru-RU" dirty="0" err="1" smtClean="0"/>
              <a:t>биотехнологической</a:t>
            </a:r>
            <a:r>
              <a:rPr lang="ru-RU" dirty="0" smtClean="0"/>
              <a:t> продукции - незаменимые аминокислоты, производство которых для медицины и сельского хозяйства интенсивно развивается во всем мире. Среди них такие, как лизин и метионин, обязательно должны содержаться в готовом виде в пище человека и кормах животных. Метионин производят с помощью химической технологии, а лизин - в основном </a:t>
            </a:r>
            <a:r>
              <a:rPr lang="ru-RU" dirty="0" err="1" smtClean="0"/>
              <a:t>биотехнологически</a:t>
            </a:r>
            <a:r>
              <a:rPr lang="ru-RU" dirty="0" smtClean="0"/>
              <a:t>. Внесение в корма лизина высвобождает фураж и увеличивает объем мясной продукции: на 1 т лизина высвобождается 40-50 т фуражного зерна и получается дополнительно более 10 т мяса.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/>
              <a:t>Ферментные препараты применяются также в химической промышленности, перспективно использование их в чёрной металлургии (удаление жира с тонкокатаного стального листа), в системах очистки промышленных и бытовых сточных вод</a:t>
            </a:r>
            <a:r>
              <a:rPr lang="ru-RU" sz="1800" dirty="0" smtClean="0"/>
              <a:t>.</a:t>
            </a:r>
          </a:p>
          <a:p>
            <a:pPr algn="ctr">
              <a:buNone/>
            </a:pPr>
            <a:endParaRPr lang="ru-RU" sz="1800" dirty="0" smtClean="0"/>
          </a:p>
          <a:p>
            <a:pPr algn="ctr">
              <a:buNone/>
            </a:pPr>
            <a:endParaRPr lang="ru-RU" sz="1800" dirty="0" smtClean="0"/>
          </a:p>
          <a:p>
            <a:pPr algn="ctr">
              <a:buNone/>
            </a:pPr>
            <a:endParaRPr lang="ru-RU" sz="1100" dirty="0"/>
          </a:p>
        </p:txBody>
      </p:sp>
      <p:pic>
        <p:nvPicPr>
          <p:cNvPr id="4" name="Рисунок 3" descr="2947999300103848990S500x500Q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2857496"/>
            <a:ext cx="3357586" cy="3412403"/>
          </a:xfrm>
          <a:prstGeom prst="rect">
            <a:avLst/>
          </a:prstGeom>
        </p:spPr>
      </p:pic>
      <p:pic>
        <p:nvPicPr>
          <p:cNvPr id="5" name="Рисунок 4" descr="2637752510103848990S500x500Q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3071810"/>
            <a:ext cx="4280456" cy="3214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Микробиология и нефть.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Микробиологические методы увеличения </a:t>
            </a:r>
            <a:r>
              <a:rPr lang="ru-RU" dirty="0" err="1" smtClean="0"/>
              <a:t>нефтеотдачи</a:t>
            </a:r>
            <a:r>
              <a:rPr lang="ru-RU" dirty="0" smtClean="0"/>
              <a:t> с каждым годом находят все большее признание в мире как высокоэффективные при их малой инвестиционной потребности и безопасные для окружающей среды. Это технологии, основанные на биологических процессах, в которых используют микробные объекты.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472518" cy="664371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Все микробиологические методы воздействия на нефтяные пласты можно разделить на две основные группы. К первой относят технологии, в которых используются продукты жизнедеятельности микроорганизмов - метаболиты, полученные на поверхности земли в промышленных </a:t>
            </a:r>
            <a:r>
              <a:rPr lang="ru-RU" dirty="0" err="1" smtClean="0"/>
              <a:t>установках-ферментера</a:t>
            </a:r>
            <a:r>
              <a:rPr lang="ru-RU" dirty="0" smtClean="0"/>
              <a:t>). Эти методы близки к химическим. Улучшение </a:t>
            </a:r>
            <a:r>
              <a:rPr lang="ru-RU" dirty="0" err="1" smtClean="0"/>
              <a:t>нефтевытесняющих</a:t>
            </a:r>
            <a:r>
              <a:rPr lang="ru-RU" dirty="0" smtClean="0"/>
              <a:t> свойств закачиваемой воды происходит в данном случае за счет таких соединений как </a:t>
            </a:r>
            <a:r>
              <a:rPr lang="ru-RU" dirty="0" err="1" smtClean="0"/>
              <a:t>биоПАВ</a:t>
            </a:r>
            <a:r>
              <a:rPr lang="ru-RU" dirty="0" smtClean="0"/>
              <a:t>, биополимеры, эмульгаторы. </a:t>
            </a:r>
          </a:p>
          <a:p>
            <a:r>
              <a:rPr lang="ru-RU" dirty="0" smtClean="0"/>
              <a:t>Вторая группа предусматривает развитие микробиологических процессов с целью получения метаболитов непосредственно в пласте. В этом случае образование </a:t>
            </a:r>
            <a:r>
              <a:rPr lang="ru-RU" dirty="0" err="1" smtClean="0"/>
              <a:t>нефтевытесняющих</a:t>
            </a:r>
            <a:r>
              <a:rPr lang="ru-RU" dirty="0" smtClean="0"/>
              <a:t> агентов в результате микробиологической деятельности происходит непосредственно в пласте за счет дополнительного внесения в пласт микроорганизмов и питательных веществ - мелассы, молочной сыворотки и других отходов пищевой или химической промышленности. В свою очередь вторая группа может быть подразделена на подгруппы в зависимости от вида биоценоза - пластового или введенного с поверхности.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 первой подгруппе относятся биотехнологии, в которых активируется естественная микрофлора пласта путем подачи питательных веществ с поверхности, а ко второй - биотехнологии, в которых в пласт вводятся культуры микроорганизмов с питательными веществами. В результате своей жизнедеятельности микроорганизмы образуют обширный ряд соединений, влияющих на флюиды и породу пласта и процессы </a:t>
            </a:r>
            <a:r>
              <a:rPr lang="ru-RU" dirty="0" err="1" smtClean="0"/>
              <a:t>нефтевытеснения</a:t>
            </a:r>
            <a:r>
              <a:rPr lang="ru-RU" dirty="0" smtClean="0"/>
              <a:t> 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</TotalTime>
  <Words>799</Words>
  <Application>Microsoft Office PowerPoint</Application>
  <PresentationFormat>Экран (4:3)</PresentationFormat>
  <Paragraphs>16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Микробиология</vt:lpstr>
      <vt:lpstr>Слайд 2</vt:lpstr>
      <vt:lpstr>Слайд 3</vt:lpstr>
      <vt:lpstr>Микробиология и медицина.  </vt:lpstr>
      <vt:lpstr>Микробиология в пищевой промышленности и сельском хозяйстве. </vt:lpstr>
      <vt:lpstr>Слайд 6</vt:lpstr>
      <vt:lpstr>Микробиология и нефть.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Микробиология</dc:title>
  <cp:lastModifiedBy>Jein</cp:lastModifiedBy>
  <cp:revision>5</cp:revision>
  <dcterms:modified xsi:type="dcterms:W3CDTF">2010-04-28T18:44:16Z</dcterms:modified>
</cp:coreProperties>
</file>